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4194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334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61" y="1060529"/>
            <a:ext cx="2906554" cy="2256061"/>
          </a:xfrm>
        </p:spPr>
        <p:txBody>
          <a:bodyPr anchor="b"/>
          <a:lstStyle>
            <a:lvl1pPr algn="ctr">
              <a:defRPr sz="224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35" y="3403592"/>
            <a:ext cx="2564606" cy="1564542"/>
          </a:xfrm>
        </p:spPr>
        <p:txBody>
          <a:bodyPr/>
          <a:lstStyle>
            <a:lvl1pPr marL="0" indent="0" algn="ctr">
              <a:buNone/>
              <a:defRPr sz="898"/>
            </a:lvl1pPr>
            <a:lvl2pPr marL="170993" indent="0" algn="ctr">
              <a:buNone/>
              <a:defRPr sz="748"/>
            </a:lvl2pPr>
            <a:lvl3pPr marL="341986" indent="0" algn="ctr">
              <a:buNone/>
              <a:defRPr sz="673"/>
            </a:lvl3pPr>
            <a:lvl4pPr marL="512978" indent="0" algn="ctr">
              <a:buNone/>
              <a:defRPr sz="598"/>
            </a:lvl4pPr>
            <a:lvl5pPr marL="683971" indent="0" algn="ctr">
              <a:buNone/>
              <a:defRPr sz="598"/>
            </a:lvl5pPr>
            <a:lvl6pPr marL="854964" indent="0" algn="ctr">
              <a:buNone/>
              <a:defRPr sz="598"/>
            </a:lvl6pPr>
            <a:lvl7pPr marL="1025957" indent="0" algn="ctr">
              <a:buNone/>
              <a:defRPr sz="598"/>
            </a:lvl7pPr>
            <a:lvl8pPr marL="1196950" indent="0" algn="ctr">
              <a:buNone/>
              <a:defRPr sz="598"/>
            </a:lvl8pPr>
            <a:lvl9pPr marL="1367942" indent="0" algn="ctr">
              <a:buNone/>
              <a:defRPr sz="598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41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062" y="345009"/>
            <a:ext cx="737324" cy="54916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089" y="345009"/>
            <a:ext cx="2169229" cy="549164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8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1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8" y="1615546"/>
            <a:ext cx="2949297" cy="2695572"/>
          </a:xfrm>
        </p:spPr>
        <p:txBody>
          <a:bodyPr anchor="b"/>
          <a:lstStyle>
            <a:lvl1pPr>
              <a:defRPr sz="224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08" y="4336619"/>
            <a:ext cx="2949297" cy="1417538"/>
          </a:xfrm>
        </p:spPr>
        <p:txBody>
          <a:bodyPr/>
          <a:lstStyle>
            <a:lvl1pPr marL="0" indent="0">
              <a:buNone/>
              <a:defRPr sz="898">
                <a:solidFill>
                  <a:schemeClr val="tx1"/>
                </a:solidFill>
              </a:defRPr>
            </a:lvl1pPr>
            <a:lvl2pPr marL="170993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2pPr>
            <a:lvl3pPr marL="341986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3pPr>
            <a:lvl4pPr marL="512978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4pPr>
            <a:lvl5pPr marL="683971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5pPr>
            <a:lvl6pPr marL="854964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6pPr>
            <a:lvl7pPr marL="1025957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7pPr>
            <a:lvl8pPr marL="1196950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8pPr>
            <a:lvl9pPr marL="1367942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84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089" y="1725046"/>
            <a:ext cx="1453277" cy="411161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109" y="1725046"/>
            <a:ext cx="1453277" cy="411161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9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345011"/>
            <a:ext cx="2949297" cy="125253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35" y="1588543"/>
            <a:ext cx="1446598" cy="778521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35" y="2367064"/>
            <a:ext cx="1446598" cy="348159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10" y="1588543"/>
            <a:ext cx="1453722" cy="778521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110" y="2367064"/>
            <a:ext cx="1453722" cy="348159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99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9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5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432012"/>
            <a:ext cx="1102870" cy="1512041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22" y="933027"/>
            <a:ext cx="1731109" cy="4605124"/>
          </a:xfrm>
        </p:spPr>
        <p:txBody>
          <a:bodyPr/>
          <a:lstStyle>
            <a:lvl1pPr>
              <a:defRPr sz="1197"/>
            </a:lvl1pPr>
            <a:lvl2pPr>
              <a:defRPr sz="1047"/>
            </a:lvl2pPr>
            <a:lvl3pPr>
              <a:defRPr sz="898"/>
            </a:lvl3pPr>
            <a:lvl4pPr>
              <a:defRPr sz="748"/>
            </a:lvl4pPr>
            <a:lvl5pPr>
              <a:defRPr sz="748"/>
            </a:lvl5pPr>
            <a:lvl6pPr>
              <a:defRPr sz="748"/>
            </a:lvl6pPr>
            <a:lvl7pPr>
              <a:defRPr sz="748"/>
            </a:lvl7pPr>
            <a:lvl8pPr>
              <a:defRPr sz="748"/>
            </a:lvl8pPr>
            <a:lvl9pPr>
              <a:defRPr sz="748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944052"/>
            <a:ext cx="1102870" cy="3601598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50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432012"/>
            <a:ext cx="1102870" cy="1512041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722" y="933027"/>
            <a:ext cx="1731109" cy="4605124"/>
          </a:xfrm>
        </p:spPr>
        <p:txBody>
          <a:bodyPr anchor="t"/>
          <a:lstStyle>
            <a:lvl1pPr marL="0" indent="0">
              <a:buNone/>
              <a:defRPr sz="1197"/>
            </a:lvl1pPr>
            <a:lvl2pPr marL="170993" indent="0">
              <a:buNone/>
              <a:defRPr sz="1047"/>
            </a:lvl2pPr>
            <a:lvl3pPr marL="341986" indent="0">
              <a:buNone/>
              <a:defRPr sz="898"/>
            </a:lvl3pPr>
            <a:lvl4pPr marL="512978" indent="0">
              <a:buNone/>
              <a:defRPr sz="748"/>
            </a:lvl4pPr>
            <a:lvl5pPr marL="683971" indent="0">
              <a:buNone/>
              <a:defRPr sz="748"/>
            </a:lvl5pPr>
            <a:lvl6pPr marL="854964" indent="0">
              <a:buNone/>
              <a:defRPr sz="748"/>
            </a:lvl6pPr>
            <a:lvl7pPr marL="1025957" indent="0">
              <a:buNone/>
              <a:defRPr sz="748"/>
            </a:lvl7pPr>
            <a:lvl8pPr marL="1196950" indent="0">
              <a:buNone/>
              <a:defRPr sz="748"/>
            </a:lvl8pPr>
            <a:lvl9pPr marL="1367942" indent="0">
              <a:buNone/>
              <a:defRPr sz="748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944052"/>
            <a:ext cx="1102870" cy="3601598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8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9" y="345011"/>
            <a:ext cx="2949297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9" y="1725046"/>
            <a:ext cx="2949297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089" y="6006164"/>
            <a:ext cx="76938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3E67-D32B-45C0-9116-60606E85D07F}" type="datetimeFigureOut">
              <a:rPr lang="pt-BR" smtClean="0"/>
              <a:t>02/12/2021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701" y="6006164"/>
            <a:ext cx="115407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004" y="6006164"/>
            <a:ext cx="76938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BB15-136B-4776-BE88-951D2BF6D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0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1986" rtl="0" eaLnBrk="1" latinLnBrk="0" hangingPunct="1">
        <a:lnSpc>
          <a:spcPct val="90000"/>
        </a:lnSpc>
        <a:spcBef>
          <a:spcPct val="0"/>
        </a:spcBef>
        <a:buNone/>
        <a:defRPr sz="16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6" indent="-85496" algn="l" defTabSz="34198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047" kern="1200">
          <a:solidFill>
            <a:schemeClr val="tx1"/>
          </a:solidFill>
          <a:latin typeface="+mn-lt"/>
          <a:ea typeface="+mn-ea"/>
          <a:cs typeface="+mn-cs"/>
        </a:defRPr>
      </a:lvl1pPr>
      <a:lvl2pPr marL="25648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898" kern="1200">
          <a:solidFill>
            <a:schemeClr val="tx1"/>
          </a:solidFill>
          <a:latin typeface="+mn-lt"/>
          <a:ea typeface="+mn-ea"/>
          <a:cs typeface="+mn-cs"/>
        </a:defRPr>
      </a:lvl2pPr>
      <a:lvl3pPr marL="427482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748" kern="1200">
          <a:solidFill>
            <a:schemeClr val="tx1"/>
          </a:solidFill>
          <a:latin typeface="+mn-lt"/>
          <a:ea typeface="+mn-ea"/>
          <a:cs typeface="+mn-cs"/>
        </a:defRPr>
      </a:lvl3pPr>
      <a:lvl4pPr marL="598475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769468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940460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111453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282446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45343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1pPr>
      <a:lvl2pPr marL="170993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41986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3pPr>
      <a:lvl4pPr marL="512978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683971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025957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19695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367942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19475" cy="6480175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480251" y="5912566"/>
            <a:ext cx="802210" cy="217966"/>
          </a:xfrm>
          <a:prstGeom prst="rect">
            <a:avLst/>
          </a:prstGeom>
        </p:spPr>
        <p:txBody>
          <a:bodyPr vert="horz" lIns="36005" tIns="18002" rIns="36005" bIns="18002" rtlCol="0">
            <a:noAutofit/>
          </a:bodyPr>
          <a:lstStyle>
            <a:lvl1pPr marL="0" indent="0" algn="ctr" defTabSz="864017" rtl="0" eaLnBrk="1" latinLnBrk="0" hangingPunct="1">
              <a:lnSpc>
                <a:spcPct val="90000"/>
              </a:lnSpc>
              <a:spcBef>
                <a:spcPts val="945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8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17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6025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8033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41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2050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4058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56066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Cuiab</a:t>
            </a: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BR" sz="900" b="1" dirty="0"/>
              <a:t>					 </a:t>
            </a:r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0" y="1557251"/>
            <a:ext cx="3389367" cy="97387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Requisito:</a:t>
            </a:r>
          </a:p>
          <a:p>
            <a:pPr>
              <a:lnSpc>
                <a:spcPct val="70000"/>
              </a:lnSpc>
            </a:pP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eletricista </a:t>
            </a: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</a:t>
            </a:r>
            <a:endParaRPr lang="pt-BR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na área </a:t>
            </a: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fotovoltaica</a:t>
            </a:r>
            <a:endParaRPr lang="pt-BR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CNH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NR10 </a:t>
            </a: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NR35</a:t>
            </a:r>
            <a:endParaRPr lang="pt-BR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Salário: R$ 1.700,00 </a:t>
            </a:r>
            <a:endParaRPr lang="pt-B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pt-B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Periculosidade</a:t>
            </a:r>
          </a:p>
        </p:txBody>
      </p:sp>
      <p:sp>
        <p:nvSpPr>
          <p:cNvPr id="11" name="Subtítulo 9"/>
          <p:cNvSpPr txBox="1">
            <a:spLocks/>
          </p:cNvSpPr>
          <p:nvPr/>
        </p:nvSpPr>
        <p:spPr>
          <a:xfrm>
            <a:off x="1001795" y="2942181"/>
            <a:ext cx="1525346" cy="22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41986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None/>
              <a:defRPr sz="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993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1986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6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978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971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4964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25957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96950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7942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(65)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9999-0000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ítulo 9"/>
          <p:cNvSpPr txBox="1">
            <a:spLocks/>
          </p:cNvSpPr>
          <p:nvPr/>
        </p:nvSpPr>
        <p:spPr>
          <a:xfrm>
            <a:off x="797944" y="3281949"/>
            <a:ext cx="2273502" cy="22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41986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None/>
              <a:defRPr sz="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993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1986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6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978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971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4964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25957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96950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7942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rh@123solar.com.br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ítulo 9"/>
          <p:cNvSpPr txBox="1">
            <a:spLocks/>
          </p:cNvSpPr>
          <p:nvPr/>
        </p:nvSpPr>
        <p:spPr>
          <a:xfrm>
            <a:off x="311534" y="675971"/>
            <a:ext cx="2796403" cy="821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41986" rtl="0" eaLnBrk="1" latinLnBrk="0" hangingPunct="1">
              <a:lnSpc>
                <a:spcPct val="90000"/>
              </a:lnSpc>
              <a:spcBef>
                <a:spcPts val="374"/>
              </a:spcBef>
              <a:buFont typeface="Arial" panose="020B0604020202020204" pitchFamily="34" charset="0"/>
              <a:buNone/>
              <a:defRPr sz="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993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7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1986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6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978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971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4964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25957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96950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7942" indent="0" algn="ctr" defTabSz="341986" rtl="0" eaLnBrk="1" latinLnBrk="0" hangingPunct="1">
              <a:lnSpc>
                <a:spcPct val="90000"/>
              </a:lnSpc>
              <a:spcBef>
                <a:spcPts val="187"/>
              </a:spcBef>
              <a:buFont typeface="Arial" panose="020B0604020202020204" pitchFamily="34" charset="0"/>
              <a:buNone/>
              <a:defRPr sz="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pt-BR" sz="3200" b="1" dirty="0" smtClean="0">
                <a:solidFill>
                  <a:srgbClr val="F37334"/>
                </a:solidFill>
                <a:latin typeface="Arial MT Black" panose="020B0A04020102020204" pitchFamily="34" charset="0"/>
                <a:cs typeface="Arial" panose="020B0604020202020204" pitchFamily="34" charset="0"/>
              </a:rPr>
              <a:t>Engenheiro</a:t>
            </a:r>
          </a:p>
          <a:p>
            <a:pPr>
              <a:lnSpc>
                <a:spcPct val="70000"/>
              </a:lnSpc>
            </a:pPr>
            <a:r>
              <a:rPr lang="pt-BR" sz="3200" b="1" dirty="0" smtClean="0">
                <a:solidFill>
                  <a:srgbClr val="F37334"/>
                </a:solidFill>
                <a:latin typeface="Arial MT Black" panose="020B0A04020102020204" pitchFamily="34" charset="0"/>
                <a:cs typeface="Arial" panose="020B0604020202020204" pitchFamily="34" charset="0"/>
              </a:rPr>
              <a:t>Eletricista</a:t>
            </a:r>
            <a:endParaRPr lang="pt-BR" sz="3200" b="1" dirty="0">
              <a:solidFill>
                <a:srgbClr val="F37334"/>
              </a:solidFill>
              <a:latin typeface="Arial MT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780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30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MT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8</cp:revision>
  <dcterms:created xsi:type="dcterms:W3CDTF">2021-12-01T18:03:01Z</dcterms:created>
  <dcterms:modified xsi:type="dcterms:W3CDTF">2021-12-02T20:10:53Z</dcterms:modified>
</cp:coreProperties>
</file>