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3419475" cy="6480175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7334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28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461" y="1060529"/>
            <a:ext cx="2906554" cy="2256061"/>
          </a:xfrm>
        </p:spPr>
        <p:txBody>
          <a:bodyPr anchor="b"/>
          <a:lstStyle>
            <a:lvl1pPr algn="ctr">
              <a:defRPr sz="2244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435" y="3403592"/>
            <a:ext cx="2564606" cy="1564542"/>
          </a:xfrm>
        </p:spPr>
        <p:txBody>
          <a:bodyPr/>
          <a:lstStyle>
            <a:lvl1pPr marL="0" indent="0" algn="ctr">
              <a:buNone/>
              <a:defRPr sz="898"/>
            </a:lvl1pPr>
            <a:lvl2pPr marL="170993" indent="0" algn="ctr">
              <a:buNone/>
              <a:defRPr sz="748"/>
            </a:lvl2pPr>
            <a:lvl3pPr marL="341986" indent="0" algn="ctr">
              <a:buNone/>
              <a:defRPr sz="673"/>
            </a:lvl3pPr>
            <a:lvl4pPr marL="512978" indent="0" algn="ctr">
              <a:buNone/>
              <a:defRPr sz="598"/>
            </a:lvl4pPr>
            <a:lvl5pPr marL="683971" indent="0" algn="ctr">
              <a:buNone/>
              <a:defRPr sz="598"/>
            </a:lvl5pPr>
            <a:lvl6pPr marL="854964" indent="0" algn="ctr">
              <a:buNone/>
              <a:defRPr sz="598"/>
            </a:lvl6pPr>
            <a:lvl7pPr marL="1025957" indent="0" algn="ctr">
              <a:buNone/>
              <a:defRPr sz="598"/>
            </a:lvl7pPr>
            <a:lvl8pPr marL="1196950" indent="0" algn="ctr">
              <a:buNone/>
              <a:defRPr sz="598"/>
            </a:lvl8pPr>
            <a:lvl9pPr marL="1367942" indent="0" algn="ctr">
              <a:buNone/>
              <a:defRPr sz="598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3E67-D32B-45C0-9116-60606E85D07F}" type="datetimeFigureOut">
              <a:rPr lang="pt-BR" smtClean="0"/>
              <a:t>02/12/2021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BB15-136B-4776-BE88-951D2BF6DD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041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3E67-D32B-45C0-9116-60606E85D07F}" type="datetimeFigureOut">
              <a:rPr lang="pt-BR" smtClean="0"/>
              <a:t>02/12/2021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BB15-136B-4776-BE88-951D2BF6DD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7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062" y="345009"/>
            <a:ext cx="737324" cy="5491649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5089" y="345009"/>
            <a:ext cx="2169229" cy="5491649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3E67-D32B-45C0-9116-60606E85D07F}" type="datetimeFigureOut">
              <a:rPr lang="pt-BR" smtClean="0"/>
              <a:t>02/12/2021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BB15-136B-4776-BE88-951D2BF6DD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098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3E67-D32B-45C0-9116-60606E85D07F}" type="datetimeFigureOut">
              <a:rPr lang="pt-BR" smtClean="0"/>
              <a:t>02/12/2021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BB15-136B-4776-BE88-951D2BF6DD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1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08" y="1615546"/>
            <a:ext cx="2949297" cy="2695572"/>
          </a:xfrm>
        </p:spPr>
        <p:txBody>
          <a:bodyPr anchor="b"/>
          <a:lstStyle>
            <a:lvl1pPr>
              <a:defRPr sz="2244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308" y="4336619"/>
            <a:ext cx="2949297" cy="1417538"/>
          </a:xfrm>
        </p:spPr>
        <p:txBody>
          <a:bodyPr/>
          <a:lstStyle>
            <a:lvl1pPr marL="0" indent="0">
              <a:buNone/>
              <a:defRPr sz="898">
                <a:solidFill>
                  <a:schemeClr val="tx1"/>
                </a:solidFill>
              </a:defRPr>
            </a:lvl1pPr>
            <a:lvl2pPr marL="170993" indent="0">
              <a:buNone/>
              <a:defRPr sz="748">
                <a:solidFill>
                  <a:schemeClr val="tx1">
                    <a:tint val="75000"/>
                  </a:schemeClr>
                </a:solidFill>
              </a:defRPr>
            </a:lvl2pPr>
            <a:lvl3pPr marL="341986" indent="0">
              <a:buNone/>
              <a:defRPr sz="673">
                <a:solidFill>
                  <a:schemeClr val="tx1">
                    <a:tint val="75000"/>
                  </a:schemeClr>
                </a:solidFill>
              </a:defRPr>
            </a:lvl3pPr>
            <a:lvl4pPr marL="512978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4pPr>
            <a:lvl5pPr marL="683971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5pPr>
            <a:lvl6pPr marL="854964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6pPr>
            <a:lvl7pPr marL="1025957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7pPr>
            <a:lvl8pPr marL="1196950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8pPr>
            <a:lvl9pPr marL="1367942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3E67-D32B-45C0-9116-60606E85D07F}" type="datetimeFigureOut">
              <a:rPr lang="pt-BR" smtClean="0"/>
              <a:t>02/12/2021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BB15-136B-4776-BE88-951D2BF6DD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4842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5089" y="1725046"/>
            <a:ext cx="1453277" cy="411161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1109" y="1725046"/>
            <a:ext cx="1453277" cy="411161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3E67-D32B-45C0-9116-60606E85D07F}" type="datetimeFigureOut">
              <a:rPr lang="pt-BR" smtClean="0"/>
              <a:t>02/12/2021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BB15-136B-4776-BE88-951D2BF6DD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91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34" y="345011"/>
            <a:ext cx="2949297" cy="125253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535" y="1588543"/>
            <a:ext cx="1446598" cy="778521"/>
          </a:xfrm>
        </p:spPr>
        <p:txBody>
          <a:bodyPr anchor="b"/>
          <a:lstStyle>
            <a:lvl1pPr marL="0" indent="0">
              <a:buNone/>
              <a:defRPr sz="898" b="1"/>
            </a:lvl1pPr>
            <a:lvl2pPr marL="170993" indent="0">
              <a:buNone/>
              <a:defRPr sz="748" b="1"/>
            </a:lvl2pPr>
            <a:lvl3pPr marL="341986" indent="0">
              <a:buNone/>
              <a:defRPr sz="673" b="1"/>
            </a:lvl3pPr>
            <a:lvl4pPr marL="512978" indent="0">
              <a:buNone/>
              <a:defRPr sz="598" b="1"/>
            </a:lvl4pPr>
            <a:lvl5pPr marL="683971" indent="0">
              <a:buNone/>
              <a:defRPr sz="598" b="1"/>
            </a:lvl5pPr>
            <a:lvl6pPr marL="854964" indent="0">
              <a:buNone/>
              <a:defRPr sz="598" b="1"/>
            </a:lvl6pPr>
            <a:lvl7pPr marL="1025957" indent="0">
              <a:buNone/>
              <a:defRPr sz="598" b="1"/>
            </a:lvl7pPr>
            <a:lvl8pPr marL="1196950" indent="0">
              <a:buNone/>
              <a:defRPr sz="598" b="1"/>
            </a:lvl8pPr>
            <a:lvl9pPr marL="1367942" indent="0">
              <a:buNone/>
              <a:defRPr sz="598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535" y="2367064"/>
            <a:ext cx="1446598" cy="3481594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31110" y="1588543"/>
            <a:ext cx="1453722" cy="778521"/>
          </a:xfrm>
        </p:spPr>
        <p:txBody>
          <a:bodyPr anchor="b"/>
          <a:lstStyle>
            <a:lvl1pPr marL="0" indent="0">
              <a:buNone/>
              <a:defRPr sz="898" b="1"/>
            </a:lvl1pPr>
            <a:lvl2pPr marL="170993" indent="0">
              <a:buNone/>
              <a:defRPr sz="748" b="1"/>
            </a:lvl2pPr>
            <a:lvl3pPr marL="341986" indent="0">
              <a:buNone/>
              <a:defRPr sz="673" b="1"/>
            </a:lvl3pPr>
            <a:lvl4pPr marL="512978" indent="0">
              <a:buNone/>
              <a:defRPr sz="598" b="1"/>
            </a:lvl4pPr>
            <a:lvl5pPr marL="683971" indent="0">
              <a:buNone/>
              <a:defRPr sz="598" b="1"/>
            </a:lvl5pPr>
            <a:lvl6pPr marL="854964" indent="0">
              <a:buNone/>
              <a:defRPr sz="598" b="1"/>
            </a:lvl6pPr>
            <a:lvl7pPr marL="1025957" indent="0">
              <a:buNone/>
              <a:defRPr sz="598" b="1"/>
            </a:lvl7pPr>
            <a:lvl8pPr marL="1196950" indent="0">
              <a:buNone/>
              <a:defRPr sz="598" b="1"/>
            </a:lvl8pPr>
            <a:lvl9pPr marL="1367942" indent="0">
              <a:buNone/>
              <a:defRPr sz="598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31110" y="2367064"/>
            <a:ext cx="1453722" cy="3481594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3E67-D32B-45C0-9116-60606E85D07F}" type="datetimeFigureOut">
              <a:rPr lang="pt-BR" smtClean="0"/>
              <a:t>02/12/2021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BB15-136B-4776-BE88-951D2BF6DD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999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3E67-D32B-45C0-9116-60606E85D07F}" type="datetimeFigureOut">
              <a:rPr lang="pt-BR" smtClean="0"/>
              <a:t>02/12/2021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BB15-136B-4776-BE88-951D2BF6DD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698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3E67-D32B-45C0-9116-60606E85D07F}" type="datetimeFigureOut">
              <a:rPr lang="pt-BR" smtClean="0"/>
              <a:t>02/12/2021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BB15-136B-4776-BE88-951D2BF6DD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0351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34" y="432012"/>
            <a:ext cx="1102870" cy="1512041"/>
          </a:xfrm>
        </p:spPr>
        <p:txBody>
          <a:bodyPr anchor="b"/>
          <a:lstStyle>
            <a:lvl1pPr>
              <a:defRPr sz="1197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3722" y="933027"/>
            <a:ext cx="1731109" cy="4605124"/>
          </a:xfrm>
        </p:spPr>
        <p:txBody>
          <a:bodyPr/>
          <a:lstStyle>
            <a:lvl1pPr>
              <a:defRPr sz="1197"/>
            </a:lvl1pPr>
            <a:lvl2pPr>
              <a:defRPr sz="1047"/>
            </a:lvl2pPr>
            <a:lvl3pPr>
              <a:defRPr sz="898"/>
            </a:lvl3pPr>
            <a:lvl4pPr>
              <a:defRPr sz="748"/>
            </a:lvl4pPr>
            <a:lvl5pPr>
              <a:defRPr sz="748"/>
            </a:lvl5pPr>
            <a:lvl6pPr>
              <a:defRPr sz="748"/>
            </a:lvl6pPr>
            <a:lvl7pPr>
              <a:defRPr sz="748"/>
            </a:lvl7pPr>
            <a:lvl8pPr>
              <a:defRPr sz="748"/>
            </a:lvl8pPr>
            <a:lvl9pPr>
              <a:defRPr sz="748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5534" y="1944052"/>
            <a:ext cx="1102870" cy="3601598"/>
          </a:xfrm>
        </p:spPr>
        <p:txBody>
          <a:bodyPr/>
          <a:lstStyle>
            <a:lvl1pPr marL="0" indent="0">
              <a:buNone/>
              <a:defRPr sz="598"/>
            </a:lvl1pPr>
            <a:lvl2pPr marL="170993" indent="0">
              <a:buNone/>
              <a:defRPr sz="524"/>
            </a:lvl2pPr>
            <a:lvl3pPr marL="341986" indent="0">
              <a:buNone/>
              <a:defRPr sz="449"/>
            </a:lvl3pPr>
            <a:lvl4pPr marL="512978" indent="0">
              <a:buNone/>
              <a:defRPr sz="374"/>
            </a:lvl4pPr>
            <a:lvl5pPr marL="683971" indent="0">
              <a:buNone/>
              <a:defRPr sz="374"/>
            </a:lvl5pPr>
            <a:lvl6pPr marL="854964" indent="0">
              <a:buNone/>
              <a:defRPr sz="374"/>
            </a:lvl6pPr>
            <a:lvl7pPr marL="1025957" indent="0">
              <a:buNone/>
              <a:defRPr sz="374"/>
            </a:lvl7pPr>
            <a:lvl8pPr marL="1196950" indent="0">
              <a:buNone/>
              <a:defRPr sz="374"/>
            </a:lvl8pPr>
            <a:lvl9pPr marL="1367942" indent="0">
              <a:buNone/>
              <a:defRPr sz="374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3E67-D32B-45C0-9116-60606E85D07F}" type="datetimeFigureOut">
              <a:rPr lang="pt-BR" smtClean="0"/>
              <a:t>02/12/2021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BB15-136B-4776-BE88-951D2BF6DD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0509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34" y="432012"/>
            <a:ext cx="1102870" cy="1512041"/>
          </a:xfrm>
        </p:spPr>
        <p:txBody>
          <a:bodyPr anchor="b"/>
          <a:lstStyle>
            <a:lvl1pPr>
              <a:defRPr sz="1197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3722" y="933027"/>
            <a:ext cx="1731109" cy="4605124"/>
          </a:xfrm>
        </p:spPr>
        <p:txBody>
          <a:bodyPr anchor="t"/>
          <a:lstStyle>
            <a:lvl1pPr marL="0" indent="0">
              <a:buNone/>
              <a:defRPr sz="1197"/>
            </a:lvl1pPr>
            <a:lvl2pPr marL="170993" indent="0">
              <a:buNone/>
              <a:defRPr sz="1047"/>
            </a:lvl2pPr>
            <a:lvl3pPr marL="341986" indent="0">
              <a:buNone/>
              <a:defRPr sz="898"/>
            </a:lvl3pPr>
            <a:lvl4pPr marL="512978" indent="0">
              <a:buNone/>
              <a:defRPr sz="748"/>
            </a:lvl4pPr>
            <a:lvl5pPr marL="683971" indent="0">
              <a:buNone/>
              <a:defRPr sz="748"/>
            </a:lvl5pPr>
            <a:lvl6pPr marL="854964" indent="0">
              <a:buNone/>
              <a:defRPr sz="748"/>
            </a:lvl6pPr>
            <a:lvl7pPr marL="1025957" indent="0">
              <a:buNone/>
              <a:defRPr sz="748"/>
            </a:lvl7pPr>
            <a:lvl8pPr marL="1196950" indent="0">
              <a:buNone/>
              <a:defRPr sz="748"/>
            </a:lvl8pPr>
            <a:lvl9pPr marL="1367942" indent="0">
              <a:buNone/>
              <a:defRPr sz="748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5534" y="1944052"/>
            <a:ext cx="1102870" cy="3601598"/>
          </a:xfrm>
        </p:spPr>
        <p:txBody>
          <a:bodyPr/>
          <a:lstStyle>
            <a:lvl1pPr marL="0" indent="0">
              <a:buNone/>
              <a:defRPr sz="598"/>
            </a:lvl1pPr>
            <a:lvl2pPr marL="170993" indent="0">
              <a:buNone/>
              <a:defRPr sz="524"/>
            </a:lvl2pPr>
            <a:lvl3pPr marL="341986" indent="0">
              <a:buNone/>
              <a:defRPr sz="449"/>
            </a:lvl3pPr>
            <a:lvl4pPr marL="512978" indent="0">
              <a:buNone/>
              <a:defRPr sz="374"/>
            </a:lvl4pPr>
            <a:lvl5pPr marL="683971" indent="0">
              <a:buNone/>
              <a:defRPr sz="374"/>
            </a:lvl5pPr>
            <a:lvl6pPr marL="854964" indent="0">
              <a:buNone/>
              <a:defRPr sz="374"/>
            </a:lvl6pPr>
            <a:lvl7pPr marL="1025957" indent="0">
              <a:buNone/>
              <a:defRPr sz="374"/>
            </a:lvl7pPr>
            <a:lvl8pPr marL="1196950" indent="0">
              <a:buNone/>
              <a:defRPr sz="374"/>
            </a:lvl8pPr>
            <a:lvl9pPr marL="1367942" indent="0">
              <a:buNone/>
              <a:defRPr sz="374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3E67-D32B-45C0-9116-60606E85D07F}" type="datetimeFigureOut">
              <a:rPr lang="pt-BR" smtClean="0"/>
              <a:t>02/12/2021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BB15-136B-4776-BE88-951D2BF6DD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181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5089" y="345011"/>
            <a:ext cx="2949297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089" y="1725046"/>
            <a:ext cx="2949297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5089" y="6006164"/>
            <a:ext cx="769382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C3E67-D32B-45C0-9116-60606E85D07F}" type="datetimeFigureOut">
              <a:rPr lang="pt-BR" smtClean="0"/>
              <a:t>02/12/2021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2701" y="6006164"/>
            <a:ext cx="1154073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15004" y="6006164"/>
            <a:ext cx="769382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CBB15-136B-4776-BE88-951D2BF6DD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03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41986" rtl="0" eaLnBrk="1" latinLnBrk="0" hangingPunct="1">
        <a:lnSpc>
          <a:spcPct val="90000"/>
        </a:lnSpc>
        <a:spcBef>
          <a:spcPct val="0"/>
        </a:spcBef>
        <a:buNone/>
        <a:defRPr sz="16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496" indent="-85496" algn="l" defTabSz="341986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047" kern="1200">
          <a:solidFill>
            <a:schemeClr val="tx1"/>
          </a:solidFill>
          <a:latin typeface="+mn-lt"/>
          <a:ea typeface="+mn-ea"/>
          <a:cs typeface="+mn-cs"/>
        </a:defRPr>
      </a:lvl1pPr>
      <a:lvl2pPr marL="256489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898" kern="1200">
          <a:solidFill>
            <a:schemeClr val="tx1"/>
          </a:solidFill>
          <a:latin typeface="+mn-lt"/>
          <a:ea typeface="+mn-ea"/>
          <a:cs typeface="+mn-cs"/>
        </a:defRPr>
      </a:lvl2pPr>
      <a:lvl3pPr marL="427482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748" kern="1200">
          <a:solidFill>
            <a:schemeClr val="tx1"/>
          </a:solidFill>
          <a:latin typeface="+mn-lt"/>
          <a:ea typeface="+mn-ea"/>
          <a:cs typeface="+mn-cs"/>
        </a:defRPr>
      </a:lvl3pPr>
      <a:lvl4pPr marL="598475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4pPr>
      <a:lvl5pPr marL="769468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5pPr>
      <a:lvl6pPr marL="940460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6pPr>
      <a:lvl7pPr marL="1111453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7pPr>
      <a:lvl8pPr marL="1282446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8pPr>
      <a:lvl9pPr marL="1453439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1pPr>
      <a:lvl2pPr marL="170993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2pPr>
      <a:lvl3pPr marL="341986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3pPr>
      <a:lvl4pPr marL="512978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4pPr>
      <a:lvl5pPr marL="683971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5pPr>
      <a:lvl6pPr marL="854964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6pPr>
      <a:lvl7pPr marL="1025957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7pPr>
      <a:lvl8pPr marL="1196950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8pPr>
      <a:lvl9pPr marL="1367942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19475" cy="6480175"/>
          </a:xfrm>
          <a:prstGeom prst="rect">
            <a:avLst/>
          </a:prstGeom>
        </p:spPr>
      </p:pic>
      <p:sp>
        <p:nvSpPr>
          <p:cNvPr id="6" name="Subtítulo 2"/>
          <p:cNvSpPr txBox="1">
            <a:spLocks/>
          </p:cNvSpPr>
          <p:nvPr/>
        </p:nvSpPr>
        <p:spPr>
          <a:xfrm>
            <a:off x="2480251" y="5912566"/>
            <a:ext cx="802210" cy="217966"/>
          </a:xfrm>
          <a:prstGeom prst="rect">
            <a:avLst/>
          </a:prstGeom>
        </p:spPr>
        <p:txBody>
          <a:bodyPr vert="horz" lIns="36005" tIns="18002" rIns="36005" bIns="18002" rtlCol="0">
            <a:noAutofit/>
          </a:bodyPr>
          <a:lstStyle>
            <a:lvl1pPr marL="0" indent="0" algn="ctr" defTabSz="864017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None/>
              <a:defRPr sz="22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8" indent="0" algn="ctr" defTabSz="864017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None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4017" indent="0" algn="ctr" defTabSz="864017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None/>
              <a:defRPr sz="17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96025" indent="0" algn="ctr" defTabSz="864017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None/>
              <a:defRPr sz="1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28033" indent="0" algn="ctr" defTabSz="864017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None/>
              <a:defRPr sz="1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60041" indent="0" algn="ctr" defTabSz="864017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None/>
              <a:defRPr sz="1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92050" indent="0" algn="ctr" defTabSz="864017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None/>
              <a:defRPr sz="1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24058" indent="0" algn="ctr" defTabSz="864017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None/>
              <a:defRPr sz="1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56066" indent="0" algn="ctr" defTabSz="864017" rtl="0" eaLnBrk="1" latinLnBrk="0" hangingPunct="1">
              <a:lnSpc>
                <a:spcPct val="90000"/>
              </a:lnSpc>
              <a:spcBef>
                <a:spcPts val="472"/>
              </a:spcBef>
              <a:buFont typeface="Arial" panose="020B0604020202020204" pitchFamily="34" charset="0"/>
              <a:buNone/>
              <a:defRPr sz="1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Cuiab</a:t>
            </a:r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pt-BR" sz="900" b="1" dirty="0"/>
              <a:t>					 </a:t>
            </a:r>
          </a:p>
        </p:txBody>
      </p:sp>
      <p:sp>
        <p:nvSpPr>
          <p:cNvPr id="10" name="Subtítulo 9"/>
          <p:cNvSpPr>
            <a:spLocks noGrp="1"/>
          </p:cNvSpPr>
          <p:nvPr>
            <p:ph type="subTitle" idx="1"/>
          </p:nvPr>
        </p:nvSpPr>
        <p:spPr>
          <a:xfrm>
            <a:off x="0" y="1557251"/>
            <a:ext cx="3389367" cy="973870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pt-B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Requisito:</a:t>
            </a:r>
          </a:p>
          <a:p>
            <a:pPr>
              <a:lnSpc>
                <a:spcPct val="70000"/>
              </a:lnSpc>
            </a:pPr>
            <a:r>
              <a:rPr lang="pt-B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 </a:t>
            </a:r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técnico eletricista </a:t>
            </a:r>
            <a:r>
              <a:rPr lang="pt-B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certificado</a:t>
            </a:r>
            <a:endParaRPr lang="pt-BR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</a:pPr>
            <a:r>
              <a:rPr lang="pt-B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 </a:t>
            </a:r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conhecimento na área </a:t>
            </a:r>
            <a:r>
              <a:rPr lang="pt-B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fotovoltaica</a:t>
            </a:r>
            <a:endParaRPr lang="pt-BR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</a:pPr>
            <a:r>
              <a:rPr lang="pt-B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CNH</a:t>
            </a:r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NR10 </a:t>
            </a:r>
            <a:r>
              <a:rPr lang="pt-B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NR35</a:t>
            </a:r>
            <a:endParaRPr lang="pt-BR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</a:pPr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Salário: R$ 1.700,00 </a:t>
            </a:r>
            <a:endParaRPr lang="pt-BR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70000"/>
              </a:lnSpc>
            </a:pPr>
            <a:r>
              <a:rPr lang="pt-B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Periculosidade</a:t>
            </a:r>
          </a:p>
        </p:txBody>
      </p:sp>
      <p:sp>
        <p:nvSpPr>
          <p:cNvPr id="11" name="Subtítulo 9"/>
          <p:cNvSpPr txBox="1">
            <a:spLocks/>
          </p:cNvSpPr>
          <p:nvPr/>
        </p:nvSpPr>
        <p:spPr>
          <a:xfrm>
            <a:off x="1001795" y="2942181"/>
            <a:ext cx="1525346" cy="225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41986" rtl="0" eaLnBrk="1" latinLnBrk="0" hangingPunct="1">
              <a:lnSpc>
                <a:spcPct val="90000"/>
              </a:lnSpc>
              <a:spcBef>
                <a:spcPts val="374"/>
              </a:spcBef>
              <a:buFont typeface="Arial" panose="020B0604020202020204" pitchFamily="34" charset="0"/>
              <a:buNone/>
              <a:defRPr sz="8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0993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7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1986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6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2978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3971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54964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25957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96950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7942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70000"/>
              </a:lnSpc>
            </a:pPr>
            <a:r>
              <a:rPr lang="pt-B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(65) </a:t>
            </a:r>
            <a:r>
              <a:rPr lang="pt-B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9999-0000</a:t>
            </a:r>
            <a:endParaRPr lang="pt-BR" sz="14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ubtítulo 9"/>
          <p:cNvSpPr txBox="1">
            <a:spLocks/>
          </p:cNvSpPr>
          <p:nvPr/>
        </p:nvSpPr>
        <p:spPr>
          <a:xfrm>
            <a:off x="797944" y="3281949"/>
            <a:ext cx="2273502" cy="225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41986" rtl="0" eaLnBrk="1" latinLnBrk="0" hangingPunct="1">
              <a:lnSpc>
                <a:spcPct val="90000"/>
              </a:lnSpc>
              <a:spcBef>
                <a:spcPts val="374"/>
              </a:spcBef>
              <a:buFont typeface="Arial" panose="020B0604020202020204" pitchFamily="34" charset="0"/>
              <a:buNone/>
              <a:defRPr sz="8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0993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7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1986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6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2978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3971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54964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25957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96950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7942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70000"/>
              </a:lnSpc>
            </a:pPr>
            <a:r>
              <a:rPr lang="pt-B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rh@123solar.com.br</a:t>
            </a:r>
            <a:endParaRPr lang="pt-BR" sz="14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ubtítulo 9"/>
          <p:cNvSpPr txBox="1">
            <a:spLocks/>
          </p:cNvSpPr>
          <p:nvPr/>
        </p:nvSpPr>
        <p:spPr>
          <a:xfrm>
            <a:off x="311534" y="675971"/>
            <a:ext cx="2796403" cy="8218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41986" rtl="0" eaLnBrk="1" latinLnBrk="0" hangingPunct="1">
              <a:lnSpc>
                <a:spcPct val="90000"/>
              </a:lnSpc>
              <a:spcBef>
                <a:spcPts val="374"/>
              </a:spcBef>
              <a:buFont typeface="Arial" panose="020B0604020202020204" pitchFamily="34" charset="0"/>
              <a:buNone/>
              <a:defRPr sz="8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0993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7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1986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6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2978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3971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54964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25957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96950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7942" indent="0" algn="ctr" defTabSz="341986" rtl="0" eaLnBrk="1" latinLnBrk="0" hangingPunct="1">
              <a:lnSpc>
                <a:spcPct val="90000"/>
              </a:lnSpc>
              <a:spcBef>
                <a:spcPts val="187"/>
              </a:spcBef>
              <a:buFont typeface="Arial" panose="020B0604020202020204" pitchFamily="34" charset="0"/>
              <a:buNone/>
              <a:defRPr sz="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</a:pPr>
            <a:r>
              <a:rPr lang="pt-BR" sz="3200" b="1" dirty="0" smtClean="0">
                <a:solidFill>
                  <a:srgbClr val="F37334"/>
                </a:solidFill>
                <a:latin typeface="Arial MT Black" panose="020B0A04020102020204" pitchFamily="34" charset="0"/>
                <a:cs typeface="Arial" panose="020B0604020202020204" pitchFamily="34" charset="0"/>
              </a:rPr>
              <a:t>Engenheiro</a:t>
            </a:r>
          </a:p>
          <a:p>
            <a:pPr>
              <a:lnSpc>
                <a:spcPct val="70000"/>
              </a:lnSpc>
            </a:pPr>
            <a:r>
              <a:rPr lang="pt-BR" sz="3200" b="1" dirty="0" smtClean="0">
                <a:solidFill>
                  <a:srgbClr val="F37334"/>
                </a:solidFill>
                <a:latin typeface="Arial MT Black" panose="020B0A04020102020204" pitchFamily="34" charset="0"/>
                <a:cs typeface="Arial" panose="020B0604020202020204" pitchFamily="34" charset="0"/>
              </a:rPr>
              <a:t>Eletricista</a:t>
            </a:r>
            <a:endParaRPr lang="pt-BR" sz="3200" b="1" dirty="0">
              <a:solidFill>
                <a:srgbClr val="F37334"/>
              </a:solidFill>
              <a:latin typeface="Arial MT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780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30</Words>
  <Application>Microsoft Office PowerPoint</Application>
  <PresentationFormat>Personalizar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MT Black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8</cp:revision>
  <dcterms:created xsi:type="dcterms:W3CDTF">2021-12-01T18:03:01Z</dcterms:created>
  <dcterms:modified xsi:type="dcterms:W3CDTF">2021-12-02T20:10:53Z</dcterms:modified>
</cp:coreProperties>
</file>